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60" r:id="rId2"/>
    <p:sldId id="291" r:id="rId3"/>
    <p:sldId id="292" r:id="rId4"/>
    <p:sldId id="296" r:id="rId5"/>
    <p:sldId id="297" r:id="rId6"/>
    <p:sldId id="298" r:id="rId7"/>
    <p:sldId id="295" r:id="rId8"/>
    <p:sldId id="305" r:id="rId9"/>
    <p:sldId id="306" r:id="rId10"/>
    <p:sldId id="307" r:id="rId11"/>
    <p:sldId id="308" r:id="rId12"/>
    <p:sldId id="309" r:id="rId13"/>
    <p:sldId id="310" r:id="rId14"/>
    <p:sldId id="300" r:id="rId15"/>
    <p:sldId id="311" r:id="rId16"/>
    <p:sldId id="301" r:id="rId17"/>
    <p:sldId id="299" r:id="rId18"/>
    <p:sldId id="286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7" autoAdjust="0"/>
  </p:normalViewPr>
  <p:slideViewPr>
    <p:cSldViewPr>
      <p:cViewPr varScale="1">
        <p:scale>
          <a:sx n="62" d="100"/>
          <a:sy n="62" d="100"/>
        </p:scale>
        <p:origin x="1402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o Huy Trường" userId="b437cdb3a8b5dd44" providerId="LiveId" clId="{C8A74D1F-F8F9-430A-9E5D-30AA2C2D5E22}"/>
    <pc:docChg chg="modSld">
      <pc:chgData name="Cao Huy Trường" userId="b437cdb3a8b5dd44" providerId="LiveId" clId="{C8A74D1F-F8F9-430A-9E5D-30AA2C2D5E22}" dt="2021-12-11T10:09:50.163" v="33" actId="20577"/>
      <pc:docMkLst>
        <pc:docMk/>
      </pc:docMkLst>
      <pc:sldChg chg="modSp">
        <pc:chgData name="Cao Huy Trường" userId="b437cdb3a8b5dd44" providerId="LiveId" clId="{C8A74D1F-F8F9-430A-9E5D-30AA2C2D5E22}" dt="2021-12-11T10:07:44.986" v="2" actId="20577"/>
        <pc:sldMkLst>
          <pc:docMk/>
          <pc:sldMk cId="0" sldId="291"/>
        </pc:sldMkLst>
        <pc:graphicFrameChg chg="mod">
          <ac:chgData name="Cao Huy Trường" userId="b437cdb3a8b5dd44" providerId="LiveId" clId="{C8A74D1F-F8F9-430A-9E5D-30AA2C2D5E22}" dt="2021-12-11T10:07:44.986" v="2" actId="20577"/>
          <ac:graphicFrameMkLst>
            <pc:docMk/>
            <pc:sldMk cId="0" sldId="291"/>
            <ac:graphicFrameMk id="6" creationId="{00000000-0000-0000-0000-000000000000}"/>
          </ac:graphicFrameMkLst>
        </pc:graphicFrameChg>
      </pc:sldChg>
      <pc:sldChg chg="modSp mod">
        <pc:chgData name="Cao Huy Trường" userId="b437cdb3a8b5dd44" providerId="LiveId" clId="{C8A74D1F-F8F9-430A-9E5D-30AA2C2D5E22}" dt="2021-12-11T10:08:54.149" v="14" actId="20577"/>
        <pc:sldMkLst>
          <pc:docMk/>
          <pc:sldMk cId="0" sldId="295"/>
        </pc:sldMkLst>
        <pc:spChg chg="mod">
          <ac:chgData name="Cao Huy Trường" userId="b437cdb3a8b5dd44" providerId="LiveId" clId="{C8A74D1F-F8F9-430A-9E5D-30AA2C2D5E22}" dt="2021-12-11T10:08:54.149" v="14" actId="20577"/>
          <ac:spMkLst>
            <pc:docMk/>
            <pc:sldMk cId="0" sldId="295"/>
            <ac:spMk id="7" creationId="{00000000-0000-0000-0000-000000000000}"/>
          </ac:spMkLst>
        </pc:spChg>
      </pc:sldChg>
      <pc:sldChg chg="modSp mod">
        <pc:chgData name="Cao Huy Trường" userId="b437cdb3a8b5dd44" providerId="LiveId" clId="{C8A74D1F-F8F9-430A-9E5D-30AA2C2D5E22}" dt="2021-12-11T10:08:29.657" v="10" actId="20577"/>
        <pc:sldMkLst>
          <pc:docMk/>
          <pc:sldMk cId="2080313561" sldId="296"/>
        </pc:sldMkLst>
        <pc:spChg chg="mod">
          <ac:chgData name="Cao Huy Trường" userId="b437cdb3a8b5dd44" providerId="LiveId" clId="{C8A74D1F-F8F9-430A-9E5D-30AA2C2D5E22}" dt="2021-12-11T10:08:29.657" v="10" actId="20577"/>
          <ac:spMkLst>
            <pc:docMk/>
            <pc:sldMk cId="2080313561" sldId="296"/>
            <ac:spMk id="12291" creationId="{00000000-0000-0000-0000-000000000000}"/>
          </ac:spMkLst>
        </pc:spChg>
      </pc:sldChg>
      <pc:sldChg chg="modSp mod">
        <pc:chgData name="Cao Huy Trường" userId="b437cdb3a8b5dd44" providerId="LiveId" clId="{C8A74D1F-F8F9-430A-9E5D-30AA2C2D5E22}" dt="2021-12-11T10:08:26.057" v="9" actId="20577"/>
        <pc:sldMkLst>
          <pc:docMk/>
          <pc:sldMk cId="2374938249" sldId="297"/>
        </pc:sldMkLst>
        <pc:spChg chg="mod">
          <ac:chgData name="Cao Huy Trường" userId="b437cdb3a8b5dd44" providerId="LiveId" clId="{C8A74D1F-F8F9-430A-9E5D-30AA2C2D5E22}" dt="2021-12-11T10:08:26.057" v="9" actId="20577"/>
          <ac:spMkLst>
            <pc:docMk/>
            <pc:sldMk cId="2374938249" sldId="297"/>
            <ac:spMk id="12291" creationId="{00000000-0000-0000-0000-000000000000}"/>
          </ac:spMkLst>
        </pc:spChg>
      </pc:sldChg>
      <pc:sldChg chg="modSp mod">
        <pc:chgData name="Cao Huy Trường" userId="b437cdb3a8b5dd44" providerId="LiveId" clId="{C8A74D1F-F8F9-430A-9E5D-30AA2C2D5E22}" dt="2021-12-11T10:08:43.806" v="11" actId="20577"/>
        <pc:sldMkLst>
          <pc:docMk/>
          <pc:sldMk cId="3278682784" sldId="298"/>
        </pc:sldMkLst>
        <pc:spChg chg="mod">
          <ac:chgData name="Cao Huy Trường" userId="b437cdb3a8b5dd44" providerId="LiveId" clId="{C8A74D1F-F8F9-430A-9E5D-30AA2C2D5E22}" dt="2021-12-11T10:08:43.806" v="11" actId="20577"/>
          <ac:spMkLst>
            <pc:docMk/>
            <pc:sldMk cId="3278682784" sldId="298"/>
            <ac:spMk id="12291" creationId="{00000000-0000-0000-0000-000000000000}"/>
          </ac:spMkLst>
        </pc:spChg>
      </pc:sldChg>
      <pc:sldChg chg="modSp mod">
        <pc:chgData name="Cao Huy Trường" userId="b437cdb3a8b5dd44" providerId="LiveId" clId="{C8A74D1F-F8F9-430A-9E5D-30AA2C2D5E22}" dt="2021-12-11T10:09:50.163" v="33" actId="20577"/>
        <pc:sldMkLst>
          <pc:docMk/>
          <pc:sldMk cId="514505230" sldId="301"/>
        </pc:sldMkLst>
        <pc:spChg chg="mod">
          <ac:chgData name="Cao Huy Trường" userId="b437cdb3a8b5dd44" providerId="LiveId" clId="{C8A74D1F-F8F9-430A-9E5D-30AA2C2D5E22}" dt="2021-12-11T10:09:50.163" v="33" actId="20577"/>
          <ac:spMkLst>
            <pc:docMk/>
            <pc:sldMk cId="514505230" sldId="301"/>
            <ac:spMk id="9" creationId="{0BC6FB38-7341-41E7-AB56-EFCE2283CED0}"/>
          </ac:spMkLst>
        </pc:spChg>
      </pc:sldChg>
      <pc:sldChg chg="modSp mod">
        <pc:chgData name="Cao Huy Trường" userId="b437cdb3a8b5dd44" providerId="LiveId" clId="{C8A74D1F-F8F9-430A-9E5D-30AA2C2D5E22}" dt="2021-12-11T10:09:13.261" v="19" actId="20577"/>
        <pc:sldMkLst>
          <pc:docMk/>
          <pc:sldMk cId="3226873153" sldId="307"/>
        </pc:sldMkLst>
        <pc:spChg chg="mod">
          <ac:chgData name="Cao Huy Trường" userId="b437cdb3a8b5dd44" providerId="LiveId" clId="{C8A74D1F-F8F9-430A-9E5D-30AA2C2D5E22}" dt="2021-12-11T10:09:13.261" v="19" actId="20577"/>
          <ac:spMkLst>
            <pc:docMk/>
            <pc:sldMk cId="3226873153" sldId="307"/>
            <ac:spMk id="10" creationId="{BC64491F-41C4-4DCE-AA44-4F8500AF0F4F}"/>
          </ac:spMkLst>
        </pc:spChg>
      </pc:sldChg>
      <pc:sldChg chg="modSp mod">
        <pc:chgData name="Cao Huy Trường" userId="b437cdb3a8b5dd44" providerId="LiveId" clId="{C8A74D1F-F8F9-430A-9E5D-30AA2C2D5E22}" dt="2021-12-11T10:09:23.125" v="21" actId="20577"/>
        <pc:sldMkLst>
          <pc:docMk/>
          <pc:sldMk cId="3636603525" sldId="308"/>
        </pc:sldMkLst>
        <pc:spChg chg="mod">
          <ac:chgData name="Cao Huy Trường" userId="b437cdb3a8b5dd44" providerId="LiveId" clId="{C8A74D1F-F8F9-430A-9E5D-30AA2C2D5E22}" dt="2021-12-11T10:09:23.125" v="21" actId="20577"/>
          <ac:spMkLst>
            <pc:docMk/>
            <pc:sldMk cId="3636603525" sldId="308"/>
            <ac:spMk id="8" creationId="{02F06396-79F5-4B22-8AA0-1E0B67C5959D}"/>
          </ac:spMkLst>
        </pc:spChg>
      </pc:sldChg>
      <pc:sldChg chg="modSp mod">
        <pc:chgData name="Cao Huy Trường" userId="b437cdb3a8b5dd44" providerId="LiveId" clId="{C8A74D1F-F8F9-430A-9E5D-30AA2C2D5E22}" dt="2021-12-11T10:09:37.210" v="30" actId="20577"/>
        <pc:sldMkLst>
          <pc:docMk/>
          <pc:sldMk cId="2035610631" sldId="309"/>
        </pc:sldMkLst>
        <pc:spChg chg="mod">
          <ac:chgData name="Cao Huy Trường" userId="b437cdb3a8b5dd44" providerId="LiveId" clId="{C8A74D1F-F8F9-430A-9E5D-30AA2C2D5E22}" dt="2021-12-11T10:09:37.210" v="30" actId="20577"/>
          <ac:spMkLst>
            <pc:docMk/>
            <pc:sldMk cId="2035610631" sldId="309"/>
            <ac:spMk id="9" creationId="{C3ED5F33-89DA-425F-863A-E9D2E16F62E9}"/>
          </ac:spMkLst>
        </pc:spChg>
      </pc:sldChg>
      <pc:sldChg chg="modSp mod">
        <pc:chgData name="Cao Huy Trường" userId="b437cdb3a8b5dd44" providerId="LiveId" clId="{C8A74D1F-F8F9-430A-9E5D-30AA2C2D5E22}" dt="2021-12-11T10:09:41.565" v="31" actId="20577"/>
        <pc:sldMkLst>
          <pc:docMk/>
          <pc:sldMk cId="3065278204" sldId="310"/>
        </pc:sldMkLst>
        <pc:spChg chg="mod">
          <ac:chgData name="Cao Huy Trường" userId="b437cdb3a8b5dd44" providerId="LiveId" clId="{C8A74D1F-F8F9-430A-9E5D-30AA2C2D5E22}" dt="2021-12-11T10:09:41.565" v="31" actId="20577"/>
          <ac:spMkLst>
            <pc:docMk/>
            <pc:sldMk cId="3065278204" sldId="310"/>
            <ac:spMk id="8" creationId="{413CDD53-1F1B-43B1-AE7C-A8F477CA01A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C36-3C2A-4109-AA25-99333D17F459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42ECF31-C4FE-4935-8D39-53E7A9230564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B8ED3-670D-4C9E-BF90-B99EDCCD24A9}" type="parTrans" cxnId="{5B28F440-E3B7-40EA-907A-7773B4277658}">
      <dgm:prSet/>
      <dgm:spPr/>
      <dgm:t>
        <a:bodyPr/>
        <a:lstStyle/>
        <a:p>
          <a:endParaRPr lang="en-US" sz="2800"/>
        </a:p>
      </dgm:t>
    </dgm:pt>
    <dgm:pt modelId="{23FE3D32-22E4-4C9E-B61D-D735F7F5B5B8}" type="sibTrans" cxnId="{5B28F440-E3B7-40EA-907A-7773B4277658}">
      <dgm:prSet/>
      <dgm:spPr/>
      <dgm:t>
        <a:bodyPr/>
        <a:lstStyle/>
        <a:p>
          <a:endParaRPr lang="en-US" sz="2800"/>
        </a:p>
      </dgm:t>
    </dgm:pt>
    <dgm:pt modelId="{5F6F9E5C-2501-4D68-952B-D430861B4B3F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E1CB6-6E21-44B7-9382-566A2FD21D66}" type="parTrans" cxnId="{7B588CB3-ADF0-449F-919E-3E2684102E62}">
      <dgm:prSet/>
      <dgm:spPr/>
      <dgm:t>
        <a:bodyPr/>
        <a:lstStyle/>
        <a:p>
          <a:endParaRPr lang="en-US" sz="2800"/>
        </a:p>
      </dgm:t>
    </dgm:pt>
    <dgm:pt modelId="{10D8CCF1-8FCD-415A-9BC1-8F492FD409FE}" type="sibTrans" cxnId="{7B588CB3-ADF0-449F-919E-3E2684102E62}">
      <dgm:prSet/>
      <dgm:spPr/>
      <dgm:t>
        <a:bodyPr/>
        <a:lstStyle/>
        <a:p>
          <a:endParaRPr lang="en-US" sz="2800"/>
        </a:p>
      </dgm:t>
    </dgm:pt>
    <dgm:pt modelId="{F331E643-8736-4540-8D95-889F74603BCA}">
      <dgm:prSet phldrT="[Text]"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A55C0-827C-4919-A939-2343DBB3561E}" type="parTrans" cxnId="{7B41E195-D83B-40BF-BB51-76C4D3F1BE8B}">
      <dgm:prSet/>
      <dgm:spPr/>
      <dgm:t>
        <a:bodyPr/>
        <a:lstStyle/>
        <a:p>
          <a:endParaRPr lang="en-US" sz="2800"/>
        </a:p>
      </dgm:t>
    </dgm:pt>
    <dgm:pt modelId="{2814AE52-0719-4E08-9720-0CA687B9A900}" type="sibTrans" cxnId="{7B41E195-D83B-40BF-BB51-76C4D3F1BE8B}">
      <dgm:prSet/>
      <dgm:spPr/>
      <dgm:t>
        <a:bodyPr/>
        <a:lstStyle/>
        <a:p>
          <a:endParaRPr lang="en-US" sz="2800"/>
        </a:p>
      </dgm:t>
    </dgm:pt>
    <dgm:pt modelId="{30E84CA5-F024-428F-9AFA-3A3473BA38E9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khan -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5D489-108D-421E-9ABE-D06DEB4A9C63}" type="parTrans" cxnId="{2DBCA301-4FA5-4449-933F-745C63C030E7}">
      <dgm:prSet/>
      <dgm:spPr/>
      <dgm:t>
        <a:bodyPr/>
        <a:lstStyle/>
        <a:p>
          <a:endParaRPr lang="en-US"/>
        </a:p>
      </dgm:t>
    </dgm:pt>
    <dgm:pt modelId="{77CBBFBC-579A-4B51-86BF-E790CDB48ABE}" type="sibTrans" cxnId="{2DBCA301-4FA5-4449-933F-745C63C030E7}">
      <dgm:prSet/>
      <dgm:spPr/>
      <dgm:t>
        <a:bodyPr/>
        <a:lstStyle/>
        <a:p>
          <a:endParaRPr lang="en-US"/>
        </a:p>
      </dgm:t>
    </dgm:pt>
    <dgm:pt modelId="{9A793930-B29B-40BB-B59F-0D180FE78E80}" type="pres">
      <dgm:prSet presAssocID="{4A7BFC36-3C2A-4109-AA25-99333D17F459}" presName="Name0" presStyleCnt="0">
        <dgm:presLayoutVars>
          <dgm:chMax val="7"/>
          <dgm:chPref val="7"/>
          <dgm:dir/>
        </dgm:presLayoutVars>
      </dgm:prSet>
      <dgm:spPr/>
    </dgm:pt>
    <dgm:pt modelId="{7B0C1364-2420-4CF3-8F2D-E754892E03F6}" type="pres">
      <dgm:prSet presAssocID="{4A7BFC36-3C2A-4109-AA25-99333D17F459}" presName="Name1" presStyleCnt="0"/>
      <dgm:spPr/>
    </dgm:pt>
    <dgm:pt modelId="{6E8C2A74-21E5-4FC6-AA81-6BA30351377D}" type="pres">
      <dgm:prSet presAssocID="{4A7BFC36-3C2A-4109-AA25-99333D17F459}" presName="cycle" presStyleCnt="0"/>
      <dgm:spPr/>
    </dgm:pt>
    <dgm:pt modelId="{0B91EAAF-43EC-415F-87A6-C6F8B2D190B3}" type="pres">
      <dgm:prSet presAssocID="{4A7BFC36-3C2A-4109-AA25-99333D17F459}" presName="srcNode" presStyleLbl="node1" presStyleIdx="0" presStyleCnt="4"/>
      <dgm:spPr/>
    </dgm:pt>
    <dgm:pt modelId="{5D4280FA-DD39-4239-B17D-AC4CB7099E0C}" type="pres">
      <dgm:prSet presAssocID="{4A7BFC36-3C2A-4109-AA25-99333D17F459}" presName="conn" presStyleLbl="parChTrans1D2" presStyleIdx="0" presStyleCnt="1"/>
      <dgm:spPr/>
    </dgm:pt>
    <dgm:pt modelId="{1C94C3E5-6DB6-42E7-9FD7-150C12B2465B}" type="pres">
      <dgm:prSet presAssocID="{4A7BFC36-3C2A-4109-AA25-99333D17F459}" presName="extraNode" presStyleLbl="node1" presStyleIdx="0" presStyleCnt="4"/>
      <dgm:spPr/>
    </dgm:pt>
    <dgm:pt modelId="{0E989E2B-915F-4292-A472-C0AB6CB9201C}" type="pres">
      <dgm:prSet presAssocID="{4A7BFC36-3C2A-4109-AA25-99333D17F459}" presName="dstNode" presStyleLbl="node1" presStyleIdx="0" presStyleCnt="4"/>
      <dgm:spPr/>
    </dgm:pt>
    <dgm:pt modelId="{7B651D3C-697D-486C-B392-21F1B3A3D811}" type="pres">
      <dgm:prSet presAssocID="{542ECF31-C4FE-4935-8D39-53E7A9230564}" presName="text_1" presStyleLbl="node1" presStyleIdx="0" presStyleCnt="4">
        <dgm:presLayoutVars>
          <dgm:bulletEnabled val="1"/>
        </dgm:presLayoutVars>
      </dgm:prSet>
      <dgm:spPr/>
    </dgm:pt>
    <dgm:pt modelId="{FDB5955A-EE21-482B-987F-2B4055D50D90}" type="pres">
      <dgm:prSet presAssocID="{542ECF31-C4FE-4935-8D39-53E7A9230564}" presName="accent_1" presStyleCnt="0"/>
      <dgm:spPr/>
    </dgm:pt>
    <dgm:pt modelId="{640220AF-07E9-4754-B74C-C2F59046F368}" type="pres">
      <dgm:prSet presAssocID="{542ECF31-C4FE-4935-8D39-53E7A9230564}" presName="accentRepeatNode" presStyleLbl="solidFgAcc1" presStyleIdx="0" presStyleCnt="4"/>
      <dgm:spPr/>
    </dgm:pt>
    <dgm:pt modelId="{4F2F0B7E-724B-410D-9781-83F5C5A787B7}" type="pres">
      <dgm:prSet presAssocID="{5F6F9E5C-2501-4D68-952B-D430861B4B3F}" presName="text_2" presStyleLbl="node1" presStyleIdx="1" presStyleCnt="4">
        <dgm:presLayoutVars>
          <dgm:bulletEnabled val="1"/>
        </dgm:presLayoutVars>
      </dgm:prSet>
      <dgm:spPr/>
    </dgm:pt>
    <dgm:pt modelId="{A201787E-DE85-4B35-A313-B5E183AC6087}" type="pres">
      <dgm:prSet presAssocID="{5F6F9E5C-2501-4D68-952B-D430861B4B3F}" presName="accent_2" presStyleCnt="0"/>
      <dgm:spPr/>
    </dgm:pt>
    <dgm:pt modelId="{5FD5F703-6E47-4491-A496-7FA406F1D4C2}" type="pres">
      <dgm:prSet presAssocID="{5F6F9E5C-2501-4D68-952B-D430861B4B3F}" presName="accentRepeatNode" presStyleLbl="solidFgAcc1" presStyleIdx="1" presStyleCnt="4"/>
      <dgm:spPr/>
    </dgm:pt>
    <dgm:pt modelId="{E0D4DA31-59C9-469C-AD8F-E6FAD0DDDCC0}" type="pres">
      <dgm:prSet presAssocID="{30E84CA5-F024-428F-9AFA-3A3473BA38E9}" presName="text_3" presStyleLbl="node1" presStyleIdx="2" presStyleCnt="4">
        <dgm:presLayoutVars>
          <dgm:bulletEnabled val="1"/>
        </dgm:presLayoutVars>
      </dgm:prSet>
      <dgm:spPr/>
    </dgm:pt>
    <dgm:pt modelId="{BC301CDF-A0E3-40D2-AF49-CD90216D04CD}" type="pres">
      <dgm:prSet presAssocID="{30E84CA5-F024-428F-9AFA-3A3473BA38E9}" presName="accent_3" presStyleCnt="0"/>
      <dgm:spPr/>
    </dgm:pt>
    <dgm:pt modelId="{2BC2C28E-0A80-4669-AB84-D8E9A3CBC2D1}" type="pres">
      <dgm:prSet presAssocID="{30E84CA5-F024-428F-9AFA-3A3473BA38E9}" presName="accentRepeatNode" presStyleLbl="solidFgAcc1" presStyleIdx="2" presStyleCnt="4"/>
      <dgm:spPr/>
    </dgm:pt>
    <dgm:pt modelId="{ED9E2485-7E32-4E89-B8E6-CD1651559F68}" type="pres">
      <dgm:prSet presAssocID="{F331E643-8736-4540-8D95-889F74603BCA}" presName="text_4" presStyleLbl="node1" presStyleIdx="3" presStyleCnt="4">
        <dgm:presLayoutVars>
          <dgm:bulletEnabled val="1"/>
        </dgm:presLayoutVars>
      </dgm:prSet>
      <dgm:spPr/>
    </dgm:pt>
    <dgm:pt modelId="{BCD634CD-720D-4D11-8347-5CFCCF3DF431}" type="pres">
      <dgm:prSet presAssocID="{F331E643-8736-4540-8D95-889F74603BCA}" presName="accent_4" presStyleCnt="0"/>
      <dgm:spPr/>
    </dgm:pt>
    <dgm:pt modelId="{39476432-9751-4335-B243-DAD3CE6B2E86}" type="pres">
      <dgm:prSet presAssocID="{F331E643-8736-4540-8D95-889F74603BCA}" presName="accentRepeatNode" presStyleLbl="solidFgAcc1" presStyleIdx="3" presStyleCnt="4"/>
      <dgm:spPr/>
    </dgm:pt>
  </dgm:ptLst>
  <dgm:cxnLst>
    <dgm:cxn modelId="{2DBCA301-4FA5-4449-933F-745C63C030E7}" srcId="{4A7BFC36-3C2A-4109-AA25-99333D17F459}" destId="{30E84CA5-F024-428F-9AFA-3A3473BA38E9}" srcOrd="2" destOrd="0" parTransId="{DDB5D489-108D-421E-9ABE-D06DEB4A9C63}" sibTransId="{77CBBFBC-579A-4B51-86BF-E790CDB48ABE}"/>
    <dgm:cxn modelId="{9DE5AB19-43A7-4BA5-B43E-F816B1EEF3ED}" type="presOf" srcId="{30E84CA5-F024-428F-9AFA-3A3473BA38E9}" destId="{E0D4DA31-59C9-469C-AD8F-E6FAD0DDDCC0}" srcOrd="0" destOrd="0" presId="urn:microsoft.com/office/officeart/2008/layout/VerticalCurvedList"/>
    <dgm:cxn modelId="{5B28F440-E3B7-40EA-907A-7773B4277658}" srcId="{4A7BFC36-3C2A-4109-AA25-99333D17F459}" destId="{542ECF31-C4FE-4935-8D39-53E7A9230564}" srcOrd="0" destOrd="0" parTransId="{1B2B8ED3-670D-4C9E-BF90-B99EDCCD24A9}" sibTransId="{23FE3D32-22E4-4C9E-B61D-D735F7F5B5B8}"/>
    <dgm:cxn modelId="{8C78B86E-4C58-443A-9827-4223DD8DD046}" type="presOf" srcId="{542ECF31-C4FE-4935-8D39-53E7A9230564}" destId="{7B651D3C-697D-486C-B392-21F1B3A3D811}" srcOrd="0" destOrd="0" presId="urn:microsoft.com/office/officeart/2008/layout/VerticalCurvedList"/>
    <dgm:cxn modelId="{BBC3A956-FA2A-467B-870F-C5A696682D27}" type="presOf" srcId="{F331E643-8736-4540-8D95-889F74603BCA}" destId="{ED9E2485-7E32-4E89-B8E6-CD1651559F68}" srcOrd="0" destOrd="0" presId="urn:microsoft.com/office/officeart/2008/layout/VerticalCurvedList"/>
    <dgm:cxn modelId="{7B41E195-D83B-40BF-BB51-76C4D3F1BE8B}" srcId="{4A7BFC36-3C2A-4109-AA25-99333D17F459}" destId="{F331E643-8736-4540-8D95-889F74603BCA}" srcOrd="3" destOrd="0" parTransId="{560A55C0-827C-4919-A939-2343DBB3561E}" sibTransId="{2814AE52-0719-4E08-9720-0CA687B9A900}"/>
    <dgm:cxn modelId="{097F519A-314E-418F-A6BE-F4A03ECDA090}" type="presOf" srcId="{4A7BFC36-3C2A-4109-AA25-99333D17F459}" destId="{9A793930-B29B-40BB-B59F-0D180FE78E80}" srcOrd="0" destOrd="0" presId="urn:microsoft.com/office/officeart/2008/layout/VerticalCurvedList"/>
    <dgm:cxn modelId="{7B588CB3-ADF0-449F-919E-3E2684102E62}" srcId="{4A7BFC36-3C2A-4109-AA25-99333D17F459}" destId="{5F6F9E5C-2501-4D68-952B-D430861B4B3F}" srcOrd="1" destOrd="0" parTransId="{A08E1CB6-6E21-44B7-9382-566A2FD21D66}" sibTransId="{10D8CCF1-8FCD-415A-9BC1-8F492FD409FE}"/>
    <dgm:cxn modelId="{112942BD-6ECB-4F2F-B7B7-75529B9A5887}" type="presOf" srcId="{23FE3D32-22E4-4C9E-B61D-D735F7F5B5B8}" destId="{5D4280FA-DD39-4239-B17D-AC4CB7099E0C}" srcOrd="0" destOrd="0" presId="urn:microsoft.com/office/officeart/2008/layout/VerticalCurvedList"/>
    <dgm:cxn modelId="{17CC32E6-4264-4480-B252-5E6A053135F0}" type="presOf" srcId="{5F6F9E5C-2501-4D68-952B-D430861B4B3F}" destId="{4F2F0B7E-724B-410D-9781-83F5C5A787B7}" srcOrd="0" destOrd="0" presId="urn:microsoft.com/office/officeart/2008/layout/VerticalCurvedList"/>
    <dgm:cxn modelId="{054E7C92-AA6A-4F26-BB38-5305D53B8DAB}" type="presParOf" srcId="{9A793930-B29B-40BB-B59F-0D180FE78E80}" destId="{7B0C1364-2420-4CF3-8F2D-E754892E03F6}" srcOrd="0" destOrd="0" presId="urn:microsoft.com/office/officeart/2008/layout/VerticalCurvedList"/>
    <dgm:cxn modelId="{BCEE3D69-3EE7-4544-86EE-9041B2BEDF8A}" type="presParOf" srcId="{7B0C1364-2420-4CF3-8F2D-E754892E03F6}" destId="{6E8C2A74-21E5-4FC6-AA81-6BA30351377D}" srcOrd="0" destOrd="0" presId="urn:microsoft.com/office/officeart/2008/layout/VerticalCurvedList"/>
    <dgm:cxn modelId="{A2CED7C3-9A39-423C-85EB-468B6F658A4A}" type="presParOf" srcId="{6E8C2A74-21E5-4FC6-AA81-6BA30351377D}" destId="{0B91EAAF-43EC-415F-87A6-C6F8B2D190B3}" srcOrd="0" destOrd="0" presId="urn:microsoft.com/office/officeart/2008/layout/VerticalCurvedList"/>
    <dgm:cxn modelId="{BE33AD2C-E91E-4FAA-B1B2-04A87695F860}" type="presParOf" srcId="{6E8C2A74-21E5-4FC6-AA81-6BA30351377D}" destId="{5D4280FA-DD39-4239-B17D-AC4CB7099E0C}" srcOrd="1" destOrd="0" presId="urn:microsoft.com/office/officeart/2008/layout/VerticalCurvedList"/>
    <dgm:cxn modelId="{1E4759B2-79AD-4AA9-9BD9-A54D0D003B4F}" type="presParOf" srcId="{6E8C2A74-21E5-4FC6-AA81-6BA30351377D}" destId="{1C94C3E5-6DB6-42E7-9FD7-150C12B2465B}" srcOrd="2" destOrd="0" presId="urn:microsoft.com/office/officeart/2008/layout/VerticalCurvedList"/>
    <dgm:cxn modelId="{053F7D0D-1709-4DE2-931D-C1044FC2637F}" type="presParOf" srcId="{6E8C2A74-21E5-4FC6-AA81-6BA30351377D}" destId="{0E989E2B-915F-4292-A472-C0AB6CB9201C}" srcOrd="3" destOrd="0" presId="urn:microsoft.com/office/officeart/2008/layout/VerticalCurvedList"/>
    <dgm:cxn modelId="{697D3502-B8E4-41CD-80C4-E4E6DEEE350A}" type="presParOf" srcId="{7B0C1364-2420-4CF3-8F2D-E754892E03F6}" destId="{7B651D3C-697D-486C-B392-21F1B3A3D811}" srcOrd="1" destOrd="0" presId="urn:microsoft.com/office/officeart/2008/layout/VerticalCurvedList"/>
    <dgm:cxn modelId="{CB146B2C-D3A0-4174-AD38-D2DA15DE3F46}" type="presParOf" srcId="{7B0C1364-2420-4CF3-8F2D-E754892E03F6}" destId="{FDB5955A-EE21-482B-987F-2B4055D50D90}" srcOrd="2" destOrd="0" presId="urn:microsoft.com/office/officeart/2008/layout/VerticalCurvedList"/>
    <dgm:cxn modelId="{57ACD9F3-8D3F-4211-A7AF-D78F76B92EEC}" type="presParOf" srcId="{FDB5955A-EE21-482B-987F-2B4055D50D90}" destId="{640220AF-07E9-4754-B74C-C2F59046F368}" srcOrd="0" destOrd="0" presId="urn:microsoft.com/office/officeart/2008/layout/VerticalCurvedList"/>
    <dgm:cxn modelId="{720DF959-2A18-4194-84EB-D7B3858FDDB4}" type="presParOf" srcId="{7B0C1364-2420-4CF3-8F2D-E754892E03F6}" destId="{4F2F0B7E-724B-410D-9781-83F5C5A787B7}" srcOrd="3" destOrd="0" presId="urn:microsoft.com/office/officeart/2008/layout/VerticalCurvedList"/>
    <dgm:cxn modelId="{B6A7830E-4CE6-45DC-A57F-E5E9742DF9D9}" type="presParOf" srcId="{7B0C1364-2420-4CF3-8F2D-E754892E03F6}" destId="{A201787E-DE85-4B35-A313-B5E183AC6087}" srcOrd="4" destOrd="0" presId="urn:microsoft.com/office/officeart/2008/layout/VerticalCurvedList"/>
    <dgm:cxn modelId="{9F7E41F9-418B-4F11-A2C7-1465B1246475}" type="presParOf" srcId="{A201787E-DE85-4B35-A313-B5E183AC6087}" destId="{5FD5F703-6E47-4491-A496-7FA406F1D4C2}" srcOrd="0" destOrd="0" presId="urn:microsoft.com/office/officeart/2008/layout/VerticalCurvedList"/>
    <dgm:cxn modelId="{DEF033DE-6AE2-48E8-AA7D-3092E957B462}" type="presParOf" srcId="{7B0C1364-2420-4CF3-8F2D-E754892E03F6}" destId="{E0D4DA31-59C9-469C-AD8F-E6FAD0DDDCC0}" srcOrd="5" destOrd="0" presId="urn:microsoft.com/office/officeart/2008/layout/VerticalCurvedList"/>
    <dgm:cxn modelId="{CF1F4ABE-F24A-438C-B3D0-3D51C37F8147}" type="presParOf" srcId="{7B0C1364-2420-4CF3-8F2D-E754892E03F6}" destId="{BC301CDF-A0E3-40D2-AF49-CD90216D04CD}" srcOrd="6" destOrd="0" presId="urn:microsoft.com/office/officeart/2008/layout/VerticalCurvedList"/>
    <dgm:cxn modelId="{3D0D75F1-9C86-49D3-B835-4D1E3935AD12}" type="presParOf" srcId="{BC301CDF-A0E3-40D2-AF49-CD90216D04CD}" destId="{2BC2C28E-0A80-4669-AB84-D8E9A3CBC2D1}" srcOrd="0" destOrd="0" presId="urn:microsoft.com/office/officeart/2008/layout/VerticalCurvedList"/>
    <dgm:cxn modelId="{B2E15A72-2F0C-47AB-8F2D-A0DCB7DFA906}" type="presParOf" srcId="{7B0C1364-2420-4CF3-8F2D-E754892E03F6}" destId="{ED9E2485-7E32-4E89-B8E6-CD1651559F68}" srcOrd="7" destOrd="0" presId="urn:microsoft.com/office/officeart/2008/layout/VerticalCurvedList"/>
    <dgm:cxn modelId="{21C29A67-1281-40A8-BE3D-3AEDD202907D}" type="presParOf" srcId="{7B0C1364-2420-4CF3-8F2D-E754892E03F6}" destId="{BCD634CD-720D-4D11-8347-5CFCCF3DF431}" srcOrd="8" destOrd="0" presId="urn:microsoft.com/office/officeart/2008/layout/VerticalCurvedList"/>
    <dgm:cxn modelId="{FC6B34F9-77F4-4FE1-86A4-675494121A41}" type="presParOf" srcId="{BCD634CD-720D-4D11-8347-5CFCCF3DF431}" destId="{39476432-9751-4335-B243-DAD3CE6B2E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280FA-DD39-4239-B17D-AC4CB7099E0C}">
      <dsp:nvSpPr>
        <dsp:cNvPr id="0" name=""/>
        <dsp:cNvSpPr/>
      </dsp:nvSpPr>
      <dsp:spPr>
        <a:xfrm>
          <a:off x="-5082866" y="-778677"/>
          <a:ext cx="6053155" cy="6053155"/>
        </a:xfrm>
        <a:prstGeom prst="blockArc">
          <a:avLst>
            <a:gd name="adj1" fmla="val 18900000"/>
            <a:gd name="adj2" fmla="val 2700000"/>
            <a:gd name="adj3" fmla="val 357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51D3C-697D-486C-B392-21F1B3A3D811}">
      <dsp:nvSpPr>
        <dsp:cNvPr id="0" name=""/>
        <dsp:cNvSpPr/>
      </dsp:nvSpPr>
      <dsp:spPr>
        <a:xfrm>
          <a:off x="508061" y="345637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637"/>
        <a:ext cx="7583332" cy="691633"/>
      </dsp:txXfrm>
    </dsp:sp>
    <dsp:sp modelId="{640220AF-07E9-4754-B74C-C2F59046F368}">
      <dsp:nvSpPr>
        <dsp:cNvPr id="0" name=""/>
        <dsp:cNvSpPr/>
      </dsp:nvSpPr>
      <dsp:spPr>
        <a:xfrm>
          <a:off x="75789" y="259182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2F0B7E-724B-410D-9781-83F5C5A787B7}">
      <dsp:nvSpPr>
        <dsp:cNvPr id="0" name=""/>
        <dsp:cNvSpPr/>
      </dsp:nvSpPr>
      <dsp:spPr>
        <a:xfrm>
          <a:off x="904590" y="1383267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1383267"/>
        <a:ext cx="7186803" cy="691633"/>
      </dsp:txXfrm>
    </dsp:sp>
    <dsp:sp modelId="{5FD5F703-6E47-4491-A496-7FA406F1D4C2}">
      <dsp:nvSpPr>
        <dsp:cNvPr id="0" name=""/>
        <dsp:cNvSpPr/>
      </dsp:nvSpPr>
      <dsp:spPr>
        <a:xfrm>
          <a:off x="472319" y="1296813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4DA31-59C9-469C-AD8F-E6FAD0DDDCC0}">
      <dsp:nvSpPr>
        <dsp:cNvPr id="0" name=""/>
        <dsp:cNvSpPr/>
      </dsp:nvSpPr>
      <dsp:spPr>
        <a:xfrm>
          <a:off x="904590" y="2420898"/>
          <a:ext cx="7186803" cy="691633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Khó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khan -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lợi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4590" y="2420898"/>
        <a:ext cx="7186803" cy="691633"/>
      </dsp:txXfrm>
    </dsp:sp>
    <dsp:sp modelId="{2BC2C28E-0A80-4669-AB84-D8E9A3CBC2D1}">
      <dsp:nvSpPr>
        <dsp:cNvPr id="0" name=""/>
        <dsp:cNvSpPr/>
      </dsp:nvSpPr>
      <dsp:spPr>
        <a:xfrm>
          <a:off x="472319" y="233444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9E2485-7E32-4E89-B8E6-CD1651559F68}">
      <dsp:nvSpPr>
        <dsp:cNvPr id="0" name=""/>
        <dsp:cNvSpPr/>
      </dsp:nvSpPr>
      <dsp:spPr>
        <a:xfrm>
          <a:off x="508061" y="3458529"/>
          <a:ext cx="7583332" cy="691633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8984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Demo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061" y="3458529"/>
        <a:ext cx="7583332" cy="691633"/>
      </dsp:txXfrm>
    </dsp:sp>
    <dsp:sp modelId="{39476432-9751-4335-B243-DAD3CE6B2E86}">
      <dsp:nvSpPr>
        <dsp:cNvPr id="0" name=""/>
        <dsp:cNvSpPr/>
      </dsp:nvSpPr>
      <dsp:spPr>
        <a:xfrm>
          <a:off x="75789" y="3372074"/>
          <a:ext cx="864542" cy="86454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706F5A5-6061-4764-AC5B-BFB754D8818B}" type="datetimeFigureOut">
              <a:rPr lang="en-US"/>
              <a:pPr>
                <a:defRPr/>
              </a:pPr>
              <a:t>12/11/2021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DF513E7-0569-4A5F-A2FA-69DB3887BB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3" y="228600"/>
            <a:ext cx="8486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557"/>
            <a:ext cx="3733800" cy="1214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3" y="5791199"/>
            <a:ext cx="7953375" cy="7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 dirty="0"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8F81FAE-D748-4BFC-A8B0-D2E750E88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LOGO FPT POLYTECHNIC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 i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269FD7F-F1B9-4EBE-8876-2DA927AD4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BE273D-A5B0-43E9-B55F-D261AD9B2B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E4E63BF6-D75B-49C2-9B0F-571DC542C4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log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 algn="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5"/>
            <a:ext cx="6096000" cy="365125"/>
          </a:xfrm>
        </p:spPr>
        <p:txBody>
          <a:bodyPr/>
          <a:lstStyle>
            <a:lvl1pPr algn="l"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629400" y="6356350"/>
            <a:ext cx="2133600" cy="365125"/>
          </a:xfrm>
        </p:spPr>
        <p:txBody>
          <a:bodyPr/>
          <a:lstStyle>
            <a:lvl1pPr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F31B4AE-D66A-4FED-AD35-BAB7214338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LOGO FPT POLYTECHNIC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600" y="228601"/>
            <a:ext cx="2109190" cy="6858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26EE0-A18C-4D9F-96A6-A0314DB8E2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3" descr="nền slide thank you trắng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7350"/>
            <a:ext cx="9144000" cy="647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 userDrawn="1"/>
        </p:nvSpPr>
        <p:spPr>
          <a:xfrm>
            <a:off x="4724400" y="640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Fpt-DaxlinePro-Bold" pitchFamily="2" charset="0"/>
              </a:rPr>
              <a:t>www.poly.edu.vn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486400" y="2438400"/>
            <a:ext cx="457200" cy="846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00" dirty="0">
                <a:solidFill>
                  <a:srgbClr val="00B0F0"/>
                </a:solidFill>
                <a:latin typeface="Fpt-DaxlinePro-Medium" pitchFamily="2" charset="0"/>
              </a:rPr>
              <a:t>T</a:t>
            </a: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  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F7AF65-4B18-4BB1-B100-2EF3CDE782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789" r:id="rId7"/>
  </p:sldLayoutIdLst>
  <p:transition>
    <p:split orient="vert"/>
  </p:transition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70C0"/>
          </a:solidFill>
          <a:latin typeface="+mj-lt"/>
          <a:ea typeface="+mj-ea"/>
          <a:cs typeface="Tahoma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rgbClr val="00B0F0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9"/>
        </a:buBlip>
        <a:defRPr sz="3200" kern="1200">
          <a:solidFill>
            <a:schemeClr val="accent2">
              <a:lumMod val="75000"/>
            </a:schemeClr>
          </a:solidFill>
          <a:latin typeface="+mn-lt"/>
          <a:ea typeface="+mn-ea"/>
          <a:cs typeface="Tahom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0"/>
        </a:buBlip>
        <a:defRPr sz="28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1"/>
        </a:buBlip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1600200"/>
            <a:ext cx="7772400" cy="1219200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&lt;&lt;APP </a:t>
            </a:r>
            <a:r>
              <a:rPr lang="en-US" sz="40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r>
              <a:rPr 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&gt;&gt;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14849"/>
              </p:ext>
            </p:extLst>
          </p:nvPr>
        </p:nvGraphicFramePr>
        <p:xfrm>
          <a:off x="3886200" y="3515360"/>
          <a:ext cx="47244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vụ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Trường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Trưởng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Dũng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Lê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Toại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426614"/>
              </p:ext>
            </p:extLst>
          </p:nvPr>
        </p:nvGraphicFramePr>
        <p:xfrm>
          <a:off x="3886200" y="5420360"/>
          <a:ext cx="47244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GVHD:</a:t>
                      </a:r>
                      <a:r>
                        <a:rPr lang="en-US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NGUYỄN QUANG HƯNG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D9AA0-1A6F-4407-9F14-6CB5B35F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Album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277D3-2CB6-49D5-AF7F-2088DD88CF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7811E-A484-4B2D-AE86-629132A634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6E21A7-491D-4BB8-9C76-6228AE92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82700"/>
            <a:ext cx="2492375" cy="505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64491F-41C4-4DCE-AA44-4F8500AF0F4F}"/>
              </a:ext>
            </a:extLst>
          </p:cNvPr>
          <p:cNvSpPr txBox="1"/>
          <p:nvPr/>
        </p:nvSpPr>
        <p:spPr>
          <a:xfrm>
            <a:off x="228600" y="2209800"/>
            <a:ext cx="548640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hát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media audio của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Album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</a:rPr>
              <a:t>MediaStore.Audio.AlbumColumns.ALBUM_ID</a:t>
            </a:r>
            <a:endParaRPr lang="en-US" sz="2000" dirty="0">
              <a:effectLst/>
            </a:endParaRP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của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album :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album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Album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873153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49A07-91EA-4847-A71E-3BDD9D2E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D149-D557-45F9-9675-D17821ACC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1017-64D9-4D48-8819-C83D25335B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CE7A2B4-1C97-4B42-BD48-D774D302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25592"/>
            <a:ext cx="2362835" cy="477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F06396-79F5-4B22-8AA0-1E0B67C5959D}"/>
              </a:ext>
            </a:extLst>
          </p:cNvPr>
          <p:cNvSpPr txBox="1"/>
          <p:nvPr/>
        </p:nvSpPr>
        <p:spPr>
          <a:xfrm>
            <a:off x="228600" y="2209800"/>
            <a:ext cx="548640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media audio của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Artist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effectLst/>
              </a:rPr>
              <a:t>MediaStore.Audio.AlbumColumns.ARTIST_ID</a:t>
            </a:r>
            <a:endParaRPr lang="en-US" sz="2000" dirty="0"/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của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album :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album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hát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603525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4956FD-7A3F-4252-9428-DDC16528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Player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1BC1F-03F1-4656-AE6D-ED88015B1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02DBA-860E-428A-9276-BE6267888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4CD6-CE6B-4873-9B3D-CB7C7144C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143000"/>
            <a:ext cx="2338909" cy="5041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D5F33-89DA-425F-863A-E9D2E16F62E9}"/>
              </a:ext>
            </a:extLst>
          </p:cNvPr>
          <p:cNvSpPr txBox="1"/>
          <p:nvPr/>
        </p:nvSpPr>
        <p:spPr>
          <a:xfrm>
            <a:off x="609600" y="2362200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Giao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nhạc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hát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hát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nhạc</a:t>
            </a:r>
            <a:endParaRPr lang="en-US" sz="1600" dirty="0"/>
          </a:p>
          <a:p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nhạc:</a:t>
            </a: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previous, pause, next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hát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list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35610631"/>
      </p:ext>
    </p:extLst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7E68EC-30BF-49C0-BE5A-4D50E8A3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0BB8C-C2DF-4F6F-BC5C-E85460B698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BC7B3-F8A6-4A9B-97E6-50C29615E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AF58C13-F546-48AA-A06F-09230507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00200"/>
            <a:ext cx="197610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3CDD53-1F1B-43B1-AE7C-A8F477CA01A8}"/>
              </a:ext>
            </a:extLst>
          </p:cNvPr>
          <p:cNvSpPr txBox="1"/>
          <p:nvPr/>
        </p:nvSpPr>
        <p:spPr>
          <a:xfrm>
            <a:off x="609600" y="2362200"/>
            <a:ext cx="48768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Sau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nhạc, app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notify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hát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ngầm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kill app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65278204"/>
      </p:ext>
    </p:extLst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493059" y="152400"/>
            <a:ext cx="8229600" cy="114300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E71880-FC6C-4782-BCF8-4267D8D9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1589087"/>
            <a:ext cx="6102350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79757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EEEB99-06DD-4D1F-9133-F018707F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6A848-F655-4546-9B5C-317C89E119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2554F-8223-4041-989C-CCF5275B6A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B25470-4C79-4618-8A5C-46C4228D9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8389"/>
              </p:ext>
            </p:extLst>
          </p:nvPr>
        </p:nvGraphicFramePr>
        <p:xfrm>
          <a:off x="228600" y="3050871"/>
          <a:ext cx="2667000" cy="19719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1750">
                  <a:extLst>
                    <a:ext uri="{9D8B030D-6E8A-4147-A177-3AD203B41FA5}">
                      <a16:colId xmlns:a16="http://schemas.microsoft.com/office/drawing/2014/main" val="7253259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75998814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3225060177"/>
                    </a:ext>
                  </a:extLst>
                </a:gridCol>
              </a:tblGrid>
              <a:tr h="372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Key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1651239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PK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7787806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albumName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2195488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artistId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8654552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artistName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7981597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numSong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772792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year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891667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25D973-4650-4D14-9C1A-1AB7F6EA2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65628"/>
              </p:ext>
            </p:extLst>
          </p:nvPr>
        </p:nvGraphicFramePr>
        <p:xfrm>
          <a:off x="3048000" y="3050870"/>
          <a:ext cx="2667000" cy="19719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1750">
                  <a:extLst>
                    <a:ext uri="{9D8B030D-6E8A-4147-A177-3AD203B41FA5}">
                      <a16:colId xmlns:a16="http://schemas.microsoft.com/office/drawing/2014/main" val="10441857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321553015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1688656644"/>
                    </a:ext>
                  </a:extLst>
                </a:gridCol>
              </a:tblGrid>
              <a:tr h="372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Key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8460292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PK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4001299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path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4214547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title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2554899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album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034510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Duration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08609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artist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540771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4F2952-C1B4-4671-AC4D-B0F33A3C0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9607"/>
              </p:ext>
            </p:extLst>
          </p:nvPr>
        </p:nvGraphicFramePr>
        <p:xfrm>
          <a:off x="5867400" y="3050870"/>
          <a:ext cx="2667000" cy="16995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1750">
                  <a:extLst>
                    <a:ext uri="{9D8B030D-6E8A-4147-A177-3AD203B41FA5}">
                      <a16:colId xmlns:a16="http://schemas.microsoft.com/office/drawing/2014/main" val="359510245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207679127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3165004967"/>
                    </a:ext>
                  </a:extLst>
                </a:gridCol>
              </a:tblGrid>
              <a:tr h="3727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Key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08817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id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PK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7105355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artistName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404196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numSong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5251496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numAlbum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4611127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idAlbum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long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64602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9B57EA7-6250-4B51-A221-B525D1A35DAD}"/>
              </a:ext>
            </a:extLst>
          </p:cNvPr>
          <p:cNvSpPr txBox="1"/>
          <p:nvPr/>
        </p:nvSpPr>
        <p:spPr>
          <a:xfrm>
            <a:off x="457200" y="2209800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+mj-lt"/>
                <a:ea typeface="+mj-ea"/>
                <a:cs typeface="Tahoma" pitchFamily="34" charset="0"/>
              </a:rPr>
              <a:t>Bảng</a:t>
            </a:r>
            <a:r>
              <a:rPr lang="en-US" sz="2400" b="1" dirty="0">
                <a:solidFill>
                  <a:srgbClr val="0070C0"/>
                </a:solidFill>
                <a:latin typeface="+mj-lt"/>
                <a:ea typeface="+mj-ea"/>
                <a:cs typeface="Tahoma" pitchFamily="34" charset="0"/>
              </a:rPr>
              <a:t> Songs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C09CB-B331-4AFC-9337-8C5126494420}"/>
              </a:ext>
            </a:extLst>
          </p:cNvPr>
          <p:cNvSpPr txBox="1"/>
          <p:nvPr/>
        </p:nvSpPr>
        <p:spPr>
          <a:xfrm>
            <a:off x="3241375" y="2209799"/>
            <a:ext cx="1975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+mj-lt"/>
                <a:ea typeface="+mj-ea"/>
                <a:cs typeface="Tahoma" pitchFamily="34" charset="0"/>
              </a:rPr>
              <a:t>Bảng</a:t>
            </a:r>
            <a:r>
              <a:rPr lang="en-US" sz="2400" b="1" dirty="0">
                <a:solidFill>
                  <a:srgbClr val="0070C0"/>
                </a:solidFill>
                <a:latin typeface="+mj-lt"/>
                <a:ea typeface="+mj-ea"/>
                <a:cs typeface="Tahoma" pitchFamily="34" charset="0"/>
              </a:rPr>
              <a:t> Albums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6D1B1-1489-4F5E-8372-CEB148605F9D}"/>
              </a:ext>
            </a:extLst>
          </p:cNvPr>
          <p:cNvSpPr txBox="1"/>
          <p:nvPr/>
        </p:nvSpPr>
        <p:spPr>
          <a:xfrm>
            <a:off x="6096000" y="2209799"/>
            <a:ext cx="1981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+mj-lt"/>
                <a:ea typeface="+mj-ea"/>
                <a:cs typeface="Tahoma" pitchFamily="34" charset="0"/>
              </a:rPr>
              <a:t>Bảng</a:t>
            </a:r>
            <a:r>
              <a:rPr lang="en-US" sz="2400" b="1" dirty="0">
                <a:solidFill>
                  <a:srgbClr val="0070C0"/>
                </a:solidFill>
                <a:latin typeface="+mj-lt"/>
                <a:ea typeface="+mj-ea"/>
                <a:cs typeface="Tahoma" pitchFamily="34" charset="0"/>
              </a:rPr>
              <a:t> Artists</a:t>
            </a:r>
          </a:p>
        </p:txBody>
      </p:sp>
    </p:spTree>
    <p:extLst>
      <p:ext uri="{BB962C8B-B14F-4D97-AF65-F5344CB8AC3E}">
        <p14:creationId xmlns:p14="http://schemas.microsoft.com/office/powerpoint/2010/main" val="3274705781"/>
      </p:ext>
    </p:extLst>
  </p:cSld>
  <p:clrMapOvr>
    <a:masterClrMapping/>
  </p:clrMapOvr>
  <p:transition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9BD6F-EF3F-49E2-AD85-05B86A6DF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6FB38-7341-41E7-AB56-EFCE2283CED0}"/>
              </a:ext>
            </a:extLst>
          </p:cNvPr>
          <p:cNvSpPr txBox="1"/>
          <p:nvPr/>
        </p:nvSpPr>
        <p:spPr>
          <a:xfrm>
            <a:off x="990600" y="1676400"/>
            <a:ext cx="7467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Khó</a:t>
            </a: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khăn</a:t>
            </a: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Kĩ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chuyên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môn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còn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kém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Khả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làm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nhóm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còn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kém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mới,tầm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hiểu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biết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cụ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còn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hạn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hẹp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Dịch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bệnh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Covid-19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E4054D-6DFD-487B-B70F-A464F5A71504}"/>
              </a:ext>
            </a:extLst>
          </p:cNvPr>
          <p:cNvSpPr txBox="1"/>
          <p:nvPr/>
        </p:nvSpPr>
        <p:spPr>
          <a:xfrm>
            <a:off x="953219" y="3800058"/>
            <a:ext cx="746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Thuận</a:t>
            </a: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lợi</a:t>
            </a: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viên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nhóm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đều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nhiệt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tình,chịu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khó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514505230"/>
      </p:ext>
    </p:extLst>
  </p:cSld>
  <p:clrMapOvr>
    <a:masterClrMapping/>
  </p:clrMapOvr>
  <p:transition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8720"/>
            <a:ext cx="8102600" cy="486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887486"/>
      </p:ext>
    </p:extLst>
  </p:cSld>
  <p:clrMapOvr>
    <a:masterClrMapping/>
  </p:clrMapOvr>
  <p:transition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76278" y="2209800"/>
            <a:ext cx="3434322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15122" y="838200"/>
            <a:ext cx="4947678" cy="3217727"/>
            <a:chOff x="3815322" y="1030941"/>
            <a:chExt cx="4947678" cy="321772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030941"/>
              <a:ext cx="3200400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22" y="1035423"/>
              <a:ext cx="1738313" cy="3213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C286137-F1E9-45B7-B220-03E722BED94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33336466"/>
              </p:ext>
            </p:extLst>
          </p:nvPr>
        </p:nvGraphicFramePr>
        <p:xfrm>
          <a:off x="609600" y="1066800"/>
          <a:ext cx="81534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D993B1-8F4D-4C8C-921A-C3E38C7270E6}"/>
              </a:ext>
            </a:extLst>
          </p:cNvPr>
          <p:cNvSpPr txBox="1"/>
          <p:nvPr/>
        </p:nvSpPr>
        <p:spPr>
          <a:xfrm>
            <a:off x="914400" y="1447800"/>
            <a:ext cx="38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8CD01-739E-4EE2-ABFD-540C86FE5F13}"/>
              </a:ext>
            </a:extLst>
          </p:cNvPr>
          <p:cNvSpPr txBox="1"/>
          <p:nvPr/>
        </p:nvSpPr>
        <p:spPr>
          <a:xfrm>
            <a:off x="1295400" y="2518062"/>
            <a:ext cx="38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F24E1-F5B5-4007-8F40-6088096FE5A3}"/>
              </a:ext>
            </a:extLst>
          </p:cNvPr>
          <p:cNvSpPr txBox="1"/>
          <p:nvPr/>
        </p:nvSpPr>
        <p:spPr>
          <a:xfrm>
            <a:off x="1295400" y="3525550"/>
            <a:ext cx="38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20490-5C1B-4608-9F78-A349939B877D}"/>
              </a:ext>
            </a:extLst>
          </p:cNvPr>
          <p:cNvSpPr txBox="1"/>
          <p:nvPr/>
        </p:nvSpPr>
        <p:spPr>
          <a:xfrm>
            <a:off x="905435" y="4533038"/>
            <a:ext cx="38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8580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vi-VN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Lên ý tưởng dự án, khảo sát và phân công công việc ch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o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các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thành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viên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Nghiên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cứu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về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chơi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nhạc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trong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Service,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Notication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Code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màn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hình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chơi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nhạc,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chức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năng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chơi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nhạc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Code Notification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Code Giao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diện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PlayerMini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Đánh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giá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tiến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độ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sửa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code, </a:t>
            </a:r>
            <a:r>
              <a:rPr lang="en-US" sz="2400" dirty="0" err="1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ghép</a:t>
            </a:r>
            <a:r>
              <a:rPr lang="en-US" sz="24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 code</a:t>
            </a:r>
            <a:endParaRPr lang="en-US" sz="2400" dirty="0"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066800"/>
            <a:ext cx="18383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7056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cáo,kiểm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nhạc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Service, Notification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Song, Album, Artist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066800"/>
            <a:ext cx="19145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313561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7056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Lê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Toại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Adobe XD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Album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PowerPoint, slide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066800"/>
            <a:ext cx="19145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938249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457200" y="1066800"/>
            <a:ext cx="6705600" cy="5059363"/>
          </a:xfrm>
        </p:spPr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tên:Hoàng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form, report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Artist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sort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PowerPoint, slide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7525DB-E246-47ED-A88F-58AB62387A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0668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682784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nhạc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0A9BD6F-EF3F-49E2-AD85-05B86A6DFAF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D1A17-671E-4FCB-B892-0533741D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B0B26-10C9-4E8B-87AE-500898228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25749-D55B-4980-B2B2-3308AAB9F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3F83200-D459-4CDF-BF32-DCC24664A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498" y="1600200"/>
            <a:ext cx="304100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03478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7AF6E4-017B-4BDC-9D14-04C1F6BB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hát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C2389-9239-4D40-AF32-9C8FACF8D0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</a:t>
            </a:r>
            <a:r>
              <a:rPr lang="en-US" sz="12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MediaMusicPlayer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33E3D-8E86-4092-B988-113D74F90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F81FAE-D748-4BFC-A8B0-D2E750E8899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7176ED-E3DE-43B8-A0AD-3261FC3AF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47800"/>
            <a:ext cx="2265544" cy="4525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CD2CF-41CC-4E0D-8548-C7F98373D17A}"/>
              </a:ext>
            </a:extLst>
          </p:cNvPr>
          <p:cNvSpPr txBox="1"/>
          <p:nvPr/>
        </p:nvSpPr>
        <p:spPr>
          <a:xfrm>
            <a:off x="457200" y="2057400"/>
            <a:ext cx="52578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hát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media audio của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</a:rPr>
              <a:t>MediaStore.Audio.Genres.Members._ID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của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hát: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sĩ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+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997784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1159</TotalTime>
  <Words>842</Words>
  <Application>Microsoft Office PowerPoint</Application>
  <PresentationFormat>On-screen Show (4:3)</PresentationFormat>
  <Paragraphs>209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Fpt-DaxlinePro-Bold</vt:lpstr>
      <vt:lpstr>Arial</vt:lpstr>
      <vt:lpstr>Fpt-DaxlinePro-Medium</vt:lpstr>
      <vt:lpstr>Noto Sans Symbols</vt:lpstr>
      <vt:lpstr>Times New Roman</vt:lpstr>
      <vt:lpstr>Calibri</vt:lpstr>
      <vt:lpstr>Tahoma</vt:lpstr>
      <vt:lpstr>template</vt:lpstr>
      <vt:lpstr>&lt;&lt;APP MediaMusicPlayer &gt;&gt;</vt:lpstr>
      <vt:lpstr>Nội dung</vt:lpstr>
      <vt:lpstr>Trưởng nhóm</vt:lpstr>
      <vt:lpstr>Thành viên thứ 1</vt:lpstr>
      <vt:lpstr>Thành viên thứ 2</vt:lpstr>
      <vt:lpstr>Thành viên thứ 3</vt:lpstr>
      <vt:lpstr>Giới thiệu đề tài</vt:lpstr>
      <vt:lpstr>Sơ đồ tổ chức giao diện</vt:lpstr>
      <vt:lpstr>Danh sách bài hát</vt:lpstr>
      <vt:lpstr>Album </vt:lpstr>
      <vt:lpstr>Artist</vt:lpstr>
      <vt:lpstr>Music Player</vt:lpstr>
      <vt:lpstr>Notification</vt:lpstr>
      <vt:lpstr>Sơ đồ use case</vt:lpstr>
      <vt:lpstr>Chi tiết các bảng dữ liệu</vt:lpstr>
      <vt:lpstr>Khó khăn – thuận lợi</vt:lpstr>
      <vt:lpstr>Demo ứng dụng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1:  TỔNG QUAN VỀ CÔNG NGHỆ THÔNG TIN</dc:title>
  <dc:creator>Admin</dc:creator>
  <cp:lastModifiedBy>Cao Huy Trường</cp:lastModifiedBy>
  <cp:revision>105</cp:revision>
  <dcterms:created xsi:type="dcterms:W3CDTF">2010-10-26T06:48:07Z</dcterms:created>
  <dcterms:modified xsi:type="dcterms:W3CDTF">2021-12-11T10:10:14Z</dcterms:modified>
</cp:coreProperties>
</file>